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13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GUIDA MARATHON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Marathonbet mobile: app o sito mobi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059">
                    <a:alpha val="100000"/>
                  </a:srgbClr>
                </a:solidFill>
                <a:latin typeface="Calibri"/>
              </a:rPr>
              <a:t><![CDATA[Lorenzo Battaglia, Editor scommesse · 01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Versione mobile del si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Nessuna installazione: basta il browser, su iOS, Android o altri sistem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tesso conto: login, deposito, prelievo e cronologia identici al desktop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ercati completi: pre-match, live e cash out totale e parzia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ggiornamento automatico: nessun update da gestire, la versione è sempre quella corrent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Il sito mobile è la via senza installazione: comodo per giocate occasionali e per chi cambia spesso dispositivo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App contro sito mobi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pp e sito mobile danno accesso allo stesso conto e agli stessi mercati. L'app aggiunge notifiche push e fluidità in live; il sito mobile vince in leggerezza e compatibilità immed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tessi mercati e stesso cash out: l'app aggiunge push e reattività, il sito mobile leggerezza e zero installazi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Funzioni mobi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commesse live: quote in tempo reale con aggiornamento continuo durante il match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ash out: totale e parziale, su pre-match e live, su singole e multip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tatistiche del match: dati a supporto delle giocate liv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Gestione del conto: deposito, prelievo, cronologia e limiti di gioco responsabi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Notifiche push: disponibili nell\'app per eventi e movimenti del con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Da mobile hai tutto: live, cash out, statistiche e gestione conto, con notifiche push solo nell'ap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Accesso da mobi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iOS: scarica l\'app dall\'App Store, poi accedi con le tue credenzial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ndroid: scarica il file APK dal sito ufficiale (Google Play non ospita app di scommesse) e abilita l\'installazione da fonte attendibi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ito mobile: apri marathonbet.it dal browser ed esegui il login, senza installare null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icurezza: scarica l\'APK solo dalla fonte ufficiale, mai da siti terz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tesse credenziali ovunque: App Store su iOS, APK ufficiale su Android, solo browser per il sito mobi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Problemi frequent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PK che non si installa: verifica di aver consentito l\'installazione da fonte attendibile e di aver scaricato il file dal sito ufficia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Quote live in ritardo: spesso è la connessione; passa a una rete più stabile o prova l\'app, in genere più reattiv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ogin fallito: controlla le credenziali e che la verifica del conto sia comple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pp che si chiude: aggiorna all\'ultima versione e riavvia il dispositiv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ash out non disponibile: l\'opzione dipende dall\'evento e dalle quote correnti, non è garantita su ogni bigliet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Quasi tutti i problemi mobile si risolvono con rete stabile, app aggiornata e verifica del conto completat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https://mbetitaly.com/mobile-vs-sit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059">
                    <a:alpha val="100000"/>
                  </a:srgbClr>
                </a:solidFill>
                <a:latin typeface="Calibri"/>
              </a:rPr>
              <a:t><![CDATA[Guida Marathonbet è un sito editoriale indipendente. Alcuni link verso Marathonbet possono generare una commissione. Il gioco è vietato ai minori di 18 anni e può causare dipendenza patologic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Lorenzo Battaglia, Editor scommesse</dc:creator>
  <cp:lastModifiedBy>Unknown Creator</cp:lastModifiedBy>
  <dcterms:created xsi:type="dcterms:W3CDTF">2026-07-07T20:10:52Z</dcterms:created>
  <dcterms:modified xsi:type="dcterms:W3CDTF">2026-07-07T20:10:52Z</dcterms:modified>
  <dc:title>Marathonbet mobile 2026: app o sito mobile</dc:title>
  <dc:description>Marathonbet mobile 2026: differenze tra app e sito mobile, funzioni, prestazioni e quale conviene per scommettere da smartphone.</dc:description>
  <dc:subject>Marathonbet mobile: app o sito mobile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