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GUIDA 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Marathonbet o Snai: confronto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Lorenzo Battaglia, Editor scommesse · 16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Licenze e affidabilità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cenza: ADM per entramb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nai: tra i leader del mercato italiano, con rete e brand consolida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: operatore internazionale attivo dal 1997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Tutela: limiti di deposito, autoesclusione e verifica del conto previsti per legg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tessa licenza ADM: Snai porta la forza del leader italiano, Marathonbet l'esperienza internaziona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Quote e margin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: margini bassi sui top match e mercati molto amp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nai: quote allineate al mercato italiano, ampia copertura di even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fondità: Marathonbet può superare i 1000 mercati sui big match (intervall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siglio: confronta le quote sul singolo evento, perché variano nel temp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 tende a quote più alte; Snai compensa con copertura e familiarità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Palinsesto e li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lcio italiano: Serie A e coppe ben coperte da entramb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: gran numero di mercati live e cash out (pre-match e live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nai: copertura ampia ed esperienza live consolida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ltri sport: tennis, basket ed eventi internazionali presenti su entramb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 per profondità e cash out, Snai per copertura ampia e live in stile italian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Bon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mporto: da verificare sui rispettivi siti ufficial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Requisiti: quota minima, rollover e tempi di utilizzo determinano il valore re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lienti esistenti: pesano anche le promozioni ricorren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fronto: valuta la facilità di sblocco più della cifra nomin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Non guardare solo l'importo: conta il rapporto con i requisiti, da verificare sui siti ufficial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Verdet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cegli Marathonbet se: vuoi quote alte, mercati profondi e cash ou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cegli Snai se: preferisci un grande marchio italiano con copertura estes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er molti utenti: due conti permettono di confrontare le quote evento per even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 per il valore, Snai per la copertura e il marchio italiano: decidi in base alle priorità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https://mbetitaly.com/marathonbet-vs-sna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Guida Marathonbet è un sito editoriale indipendente. Alcuni link verso Marathonbet possono generare una commissione. Il gioco è vietato ai minori di 18 anni e può causare dipendenza patologic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Lorenzo Battaglia, Editor scommesse</dc:creator>
  <cp:lastModifiedBy>Unknown Creator</cp:lastModifiedBy>
  <dcterms:created xsi:type="dcterms:W3CDTF">2026-07-07T20:10:53Z</dcterms:created>
  <dcterms:modified xsi:type="dcterms:W3CDTF">2026-07-07T20:10:53Z</dcterms:modified>
  <dc:title>Marathonbet o Snai 2026: quale conviene</dc:title>
  <dc:description>Confronto Marathonbet e Snai 2026: quote, palinsesto, bonus, app e live. Quale bookmaker offre più valore al giocatore italiano.</dc:description>
  <dc:subject>Marathonbet o Snai: confronto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