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o Sisal: confronto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1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Licenze e affidabilità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cenza: ADM per entrambi gli operato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isal: brand italiano storico, fortemente radicato sul territor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operatore internazionale attivo dal 1997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utela: limiti di deposito, autoesclusione e verifica del conto per leg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essa licenza ADM: Sisal gioca la carta del marchio italiano storico, Marathonbet quella dell'esperienza internaziona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Quote e margin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margini bassi sui top match e ampiezza di mercati eleva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isal: quote allineate agli standard del mercato italia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fondità: Marathonbet può arrivare a oltre 1000 mercati sui big match (intervall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atica: confronta le quote sul singolo evento, perché cambiano nel temp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tende a quote più alte e linea più ampia; verifica comunque evento per event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alinse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lcio italiano: Serie A e coppe ben coperte da entramb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gran numero di mercati anche su match e campionati di nicch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isal: navigazione pensata per il pubblico nazion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ltri sport: tennis, basket ed eventi internazionali presenti su entramb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per la profondità dei mercati, Sisal per un palinsesto ordinato e in stile italian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mporto: da verificare sui rispettivi siti ufficia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equisiti: quota minima, rollover e tempi di utilizzo definiscono il valore re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lienti esistenti: contano anche le promozioni ricorrenti, non solo il benvenu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fronto: privilegia la facilità di sblocco rispetto alla cifra nomin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iù dell'importo conta il rapporto con i requisiti: verifica le condizioni sui siti ufficia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Verdet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Marathonbet se: vuoi quote alte, mercati profondi e cash ou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Sisal se: preferisci un marchio italiano storico e familiar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er molti utenti: avere entrambi i conti aiuta a confrontare le quo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per il valore, Sisal per il marchio italiano: scegli in base a cosa conta per 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marathonbet-vs-sis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2026-07-07T20:10:53Z</dcterms:created>
  <dcterms:modified xsi:type="dcterms:W3CDTF">2026-07-07T20:10:53Z</dcterms:modified>
  <dc:title>Marathonbet o Sisal 2026: confronto bookmaker</dc:title>
  <dc:description>Confronto Marathonbet e Sisal 2026: quote, palinsesto, bonus, app e affidabilità. Quale bookmaker scegliere in Italia tra i due.</dc:description>
  <dc:subject>Marathonbet o Sisal: confronto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