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13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A5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7A5A">
                    <a:alpha val="100000"/>
                  </a:srgbClr>
                </a:solidFill>
                <a:latin typeface="Calibri"/>
              </a:rPr>
              <a:t><![CDATA[GUIDA MARATHONBE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Marathonbet o Bet365: confronto 2026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059">
                    <a:alpha val="100000"/>
                  </a:srgbClr>
                </a:solidFill>
                <a:latin typeface="Calibri"/>
              </a:rPr>
              <a:t><![CDATA[Lorenzo Battaglia, Editor scommesse · 22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A5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A5A">
                    <a:alpha val="100000"/>
                  </a:srgbClr>
                </a:solidFill>
                <a:latin typeface="Calibri"/>
              </a:rPr>
              <a:t><![CDATA[Licenze e affidabilità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Licenza: ADM per entrambi, con conti e transazioni soggetti alle regole italian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Storicità: Marathonbet è attivo dal 1997, Bet365 è un brand internazionale molto diffus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Tutela: limiti di deposito, autoesclusione e verifica del conto previsti dalla normativ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Riconoscibilità: Bet365 ha una presenza pubblicitaria e mediatica più marcat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Sul piano legale sono equivalenti: entrambi ADM, quindi la scelta si gioca su quote, mercati ed esperienz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A5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A5A">
                    <a:alpha val="100000"/>
                  </a:srgbClr>
                </a:solidFill>
                <a:latin typeface="Calibri"/>
              </a:rPr>
              <a:t><![CDATA[Quote e margin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Marathonbet: margini bassi sugli eventi di punta e linea molto ampi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Bet365: quote solide e mercati ben strutturati, con focus su funzioni e UX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Profondità: Marathonbet arriva fino a oltre 1000 mercati sui big match (intervallo indicativo)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Valutazione: conviene confrontare le quote evento per evento, perché variano nel temp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Per quote e ampiezza di mercato Marathonbet parte avvantaggiato, ma confronta sempre il singolo evento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A5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A5A">
                    <a:alpha val="100000"/>
                  </a:srgbClr>
                </a:solidFill>
                <a:latin typeface="Calibri"/>
              </a:rPr>
              <a:t><![CDATA[Live e stream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Streaming: vantaggio netto a Bet365 per copertura e integrazion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Cash out: disponibile su Marathonbet (totale e parziale, pre-match e live)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Statistiche: entrambi offrono dati di supporto durante il match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Esperienza live: Bet365 più immediata, Marathonbet più orientata ai mercati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Bet365 vince sullo streaming; Marathonbet compensa con cash out e mercati live amp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A5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A5A">
                    <a:alpha val="100000"/>
                  </a:srgbClr>
                </a:solidFill>
                <a:latin typeface="Calibri"/>
              </a:rPr>
              <a:t><![CDATA[Bonu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Importo: da verificare di volta in volta sui rispettivi siti ufficiali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Requisiti: quota minima, rollover e tempi di utilizzo incidono sul valore real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Promozioni ricorrenti: oltre al benvenuto contano le offerte per clienti esistenti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Confronto: valuta non l\'importo nominale ma la facilità di sblocc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Non fermarti all'importo: conta il rapporto tra cifra e requisiti, da verificare sui siti ufficiali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A5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A5A">
                    <a:alpha val="100000"/>
                  </a:srgbClr>
                </a:solidFill>
                <a:latin typeface="Calibri"/>
              </a:rPr>
              <a:t><![CDATA[Verdett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Scegli Marathonbet se: dai priorità a quote alte, ampiezza dei mercati e cash out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Scegli Bet365 se: vuoi vedere le partite in streaming e un\'app fluid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Per molti utenti: avere entrambi i conti permette di comparare le quote evento per event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Marathonbet per il valore, Bet365 per lo streaming: la scelta dipende dalle tue priorità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A5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7A5A">
                    <a:alpha val="100000"/>
                  </a:srgbClr>
                </a:solidFill>
                <a:latin typeface="Calibri"/>
              </a:rPr>
              <a:t><![CDATA[https://mbetitaly.com/marathonbet-vs-bet365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059">
                    <a:alpha val="100000"/>
                  </a:srgbClr>
                </a:solidFill>
                <a:latin typeface="Calibri"/>
              </a:rPr>
              <a:t><![CDATA[Guida Marathonbet è un sito editoriale indipendente. Alcuni link verso Marathonbet possono generare una commissione. Il gioco è vietato ai minori di 18 anni e può causare dipendenza patologic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Lorenzo Battaglia, Editor scommesse</dc:creator>
  <cp:lastModifiedBy>Unknown Creator</cp:lastModifiedBy>
  <dcterms:created xsi:type="dcterms:W3CDTF">2026-07-07T20:10:52Z</dcterms:created>
  <dcterms:modified xsi:type="dcterms:W3CDTF">2026-07-07T20:10:52Z</dcterms:modified>
  <dc:title>Marathonbet o Bet365 2026: quale scegliere</dc:title>
  <dc:description>Confronto Marathonbet e Bet365 2026: quote, mercati, streaming, bonus e app. Quale bookmaker conviene di più al giocatore italiano.</dc:description>
  <dc:subject>Marathonbet o Bet365: confronto 2026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