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GUIDA MARATHON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Marathonbet 2026: il verdetto fina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Lorenzo Battaglia, Editor scommesse · 0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Verdetto rapi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Voto sintetico: ottimo per le quote, nella media o sotto per l\'esperienza accessori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Ideale per: chi confronta le quote e gioca calcio, tennis e baske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no adatto a: chi cerca bonus generosi, streaming e un\'app ricca di extr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cenza: ADM (ex AAMS), conti in euro, età minima 18 ann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è la scelta da quote-first: forte sulle quote, essenziale sul contorn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Punti di forz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gini contenuti: sui top match indicativamente 3-4% (intervallo, non garantito), tra i più competitivi del mercat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nea profonda: fino a 1000+ mercati sui big match (intervallo indicativ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pertura sportiva: Serie A e calcio italiano, coppe europee, tennis (ATP/WTA), basket (NBA, Eurolega, Serie A basket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ash out: totale e parziale, su pre-match e live, su singole e multip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App: disponibile per iOS (App Store) e Android (APK dal sito ufficiale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Quadro legale: licenza ADM, strumenti di gioco responsabile previsti per legg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Punti debol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Design datato: l\'interfaccia è percepita da alcuni utenti come meno moderna dei concorren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gramma fedeltà limitato: poco sviluppato rispetto a operatori più orientati alla fidelizzazio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omozioni sobrie: meno appariscenti rispetto a marchi molto promo-drive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Verifica del conto: tempi in genere fino a 48 ore (intervallo, da confermare), tra le critiche più ricorren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Bonus da verificare: importi e condizioni cambiano nel tempo, da controllare su marathonbet.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Design datato, fedeltà limitata e verifica lenta sono i contro che pesano per chi cerca più del valore-quot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Confronto con i concorrent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tro Bet365, Sisal e Snai, Marathonbet vince sulle quote ma cede su streaming, esperienza utente e promozioni. La tabella mette i quattro a confronto sui criteri che contan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arathonbet domina sulle quote, Bet365 sull'esperienza completa: la scelta dipende dalla tua priorità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Raccomandazione fina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Prima di iscriverti: verifica bonus e condizioni aggiornate su marathonbet.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Confronta: guarda le quote sugli stessi match dei concorren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Gioca con metodo: usa gli strumenti di gioco responsabil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Scegli Marathonbet per le quote e la profondità; guarda altrove se vuoi streaming, bonus e fedeltà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A5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A5A">
                    <a:alpha val="100000"/>
                  </a:srgbClr>
                </a:solidFill>
                <a:latin typeface="Calibri"/>
              </a:rPr>
              <a:t><![CDATA[https://mbetitaly.com/marathonbet-verdett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059">
                    <a:alpha val="100000"/>
                  </a:srgbClr>
                </a:solidFill>
                <a:latin typeface="Calibri"/>
              </a:rPr>
              <a:t><![CDATA[Guida Marathonbet è un sito editoriale indipendente. Alcuni link verso Marathonbet possono generare una commissione. Il gioco è vietato ai minori di 18 anni e può causare dipendenza patologic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Lorenzo Battaglia, Editor scommesse</dc:creator>
  <cp:lastModifiedBy>Unknown Creator</cp:lastModifiedBy>
  <dcterms:created xsi:type="dcterms:W3CDTF">2026-07-07T20:10:51Z</dcterms:created>
  <dcterms:modified xsi:type="dcterms:W3CDTF">2026-07-07T20:10:51Z</dcterms:modified>
  <dc:title>Marathonbet verdetto 2026: pro, contro e per chi</dc:title>
  <dc:description>Verdetto finale Marathonbet 2026: pro e contro, confronto con i concorrenti e raccomandazioni per ogni tipo di giocatore italiano.</dc:description>
  <dc:subject>Marathonbet 2026: il verdetto finale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