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recensione 2026: l'analisi comple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16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Chi è Marathon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Fondazione: 1997, con oltre un quarto di secolo di attività nel settor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cenza: ADM (ex AAMS) per il mercato italiano regolamenta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dentità del brand: operatore "quote-first", più vicino a uno scommettitore che a un casinò promozion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Età minima: 18 anni, come per ogni operatore legale in Ital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è un operatore ADM storico, pensato per chi mette le quote davanti alle promozio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Quote e palinses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Eventi di punta: margine indicativo circa 3-4%, tra i più aggressivi del merca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lcio generico: margine indicativo circa 4-5%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fondità: fino a 1000+ mercati sui match più importanti (intervallo indicativ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rcati di nicchia: margini meno favorevoli, com\'è normale ovunqu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u top match e calcio Marathonbet offre margini contenuti: il valore si vede confrontando la stessa partita altro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Scommesse sport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lcio: Serie A, Champions League e coppe, principali campionati est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ennis: circuiti ATP e WTA, dai tornei maggiori agli incontri mino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asket: NBA, Eurolega e Serie A bas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: quote in tempo reale con statistiche del match e aggiornamento continu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: totale e parziale, disponibile su pre-match e live, su singole e multip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uona copertura di calcio, tennis e basket, con cash out flessibile su pre-match e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Bonus e promozion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onus di benvenuto: presente; importo e condizioni da verificare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equisiti: in genere è richiesto un rigioco prima del prelievo, da leggere nei termin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mozioni ricorrenti: meno appariscenti rispetto agli operatori più "promo-driven"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Filosofia: il valore principale resta nelle quote, non nei bonu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onus presente ma da verificare sul sito ufficiale: il vero valore di Marathonbet sta nelle quo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ro e contro di Marathon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: margini contenuti sui top match (circa 3-4%, intervall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: palinsesto profondo, fino a 1000+ mercati sui big match (indicativ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: licenza ADM, app iOS/Android, cash out totale e parzi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tro: offerta promozionale più sobria di alcuni concorr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tro: bonus con importi e condizioni da verificare di volta in vol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tro: impostazione orientata allo scommettitore esperto, meno "tutorial"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2026-07-07T20:10:51Z</dcterms:created>
  <dcterms:modified xsi:type="dcterms:W3CDTF">2026-07-07T20:10:51Z</dcterms:modified>
  <dc:title>Marathonbet recensione 2026: quote, bonus e mercati</dc:title>
  <dc:description>Recensione completa di Marathonbet 2026: sito ufficiale, quote competitive, bonus di benvenuto, scommesse sportive, casino e app mobile in Italia.</dc:description>
  <dc:subject>Marathonbet recensione 2026: l'analisi completa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