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Bonus di benvenuto Marathonbet: guida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1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Struttura del 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ipo di offerta: bonus sul deposito o free bet/rimborso sulla prima gioca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mporto: da verificare su marathonbet.it (dato volatile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alidità: il bonus ha una scadenza entro cui usarlo o completarne i requisi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Quota minima: spesso le giocate valide per il rigioco devono superare una quota mini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a struttura è standard, ma i numeri sono volatili: l'importo reale sta solo nei termini uffici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Come attivare il 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egistrati su marathonbet.it compilando i dati anagrafici richiesti per leg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erifica il conto caricando il documento d\'identità (richiesto dalla licenza ADM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eggi i termini della promozione di benvenuto attiva in quel mome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Effettua il primo deposito rispettando l\'importo minimo previsto dall\'offer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nserisci l\'eventuale codice promozionale, se la campagna lo richie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iazza la prima giocata sui mercati validi alla quota minima indicat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Requisiti di scommes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oltiplicatore di rigioco: da verificare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Quota minima valida: le giocate sotto soglia spesso non conta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rcati esclusi: alcune tipologie possono non concorrere al rigioc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empo limite: il rigioco va completato entro la scadenza del bon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l rigioco decide quanto vale davvero il bonus: leggilo prima di depositare, non dop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Consigli per sbloccar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lcola il volume totale di rigioco richiesto prima di iniziar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Gioca alla quota minima utile per far contare ogni punta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mercati che conosci (Serie A, tennis, basket) invece di forzare scommesse a cas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Distribuisci le giocate nel tempo, entro la scadenza, evitando puntate impulsi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trolla i progressi nell\'area personale per sapere quanto rigioco manc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blocca il bonus con metodo: quota minima, mercati noti, tempi distribuiti e budget sotto controll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relievo del 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dizione chiave: rigioco completato entro il limite di temp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todi di prelievo: carte, e-wallet e, ove richiesto, lo stesso metodo del deposi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erifica del conto: deve essere completata prima del primo prelie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empi: dipendono dal metodo; limiti e tempistiche sono da verificare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iente prelievo senza rigioco completato e conto verificato: poi il bonus diventa saldo rea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bonus-benvenu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2026-07-07T20:10:54Z</dcterms:created>
  <dcterms:modified xsi:type="dcterms:W3CDTF">2026-07-07T20:10:54Z</dcterms:modified>
  <dc:title>Bonus benvenuto Marathonbet 2026: come ottenerlo</dc:title>
  <dc:description>Bonus di benvenuto Marathonbet 2026: importo, requisiti di scommessa, come attivarlo per sport e casino e consigli pratici per sbloccarlo.</dc:description>
  <dc:subject>Bonus di benvenuto Marathonbet: guida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