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App Marathonbet: download e recensi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1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Funzioni dell'ap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ommesse live: quote in tempo reale con aggiornamento continuo durante il match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: totale e parziale, su pre-match e live, per singole e multip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tatistiche del match: dati utili per seguire l\'andamento e decidere le giocate li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Gestione del conto: depositi, prelievi, storico giocate e limiti di gioc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otifiche push: avvisi su eventi, esiti e movimenti del co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'app riporta su mobile tutto l'essenziale: live, cash out, statistiche e gestione del cont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Download su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ri il sito ufficiale marathonbet.it dal browser del telefon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rova la sezione app/Android e avvia il download del file AP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bilita le fonti sconosciute per il browser nelle impostazioni di sicurezza di Andro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ri il file APK scaricato e conferma l\'installazi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vvia l\'app ed effettua l\'accesso o la registrazi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ndroid richiede l'APK dal sito ufficiale e l'abilitazione delle fonti esterne: niente Play St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Download su 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ri l\'App Store sul tuo iPhone o iPa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erca "Marathonbet" e verifica che l\'editore sia quello ufficia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Tocca Ottieni e autorizza il download con Face ID, Touch ID o passwor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ri l\'app e accedi con le credenziali del tuo co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u iOS basta l'App Store: download standard, aggiornamenti automatici, nessun file estern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App contro si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elocità: l\'app tende a essere più reattiva sul live rispetto al brows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Notifiche push: disponibili solo via app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pazio e installazione: il sito non occupa memoria e non richiede APK su Andro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ggiornamenti: il sito è sempre alla versione corrente; l\'app va aggiornata (APK manuale su Android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 per live e notifiche, sito per comodità e zero installazione: spesso conviene usarli entramb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roblemi frequent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\'APK non si installa: verifica di aver abilitato le fonti sconosciute e di aver scaricato da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ogin non riuscito: controlla credenziali e connessione; usa il recupero accesso se necessar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 lenta o che si chiude: aggiorna all\'ultima versione e riavvia il disposit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 non in App Store: raggiungi la scheda dal link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 non disponibile: ricorda che dipende dalle quote correnti e può essere temporaneamente sospes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Fonte ufficiale, permessi corretti e versione aggiornata risolvono quasi tutti i problemi dell'ap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app-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2026-07-07T20:10:54Z</dcterms:created>
  <dcterms:modified xsi:type="dcterms:W3CDTF">2026-07-07T20:10:54Z</dcterms:modified>
  <dc:title>App Marathonbet 2026: download iOS e Android</dc:title>
  <dc:description>App Marathonbet 2026: come scaricare su iOS e Android, funzioni, scommesse live, quote e differenze con il sito. Guida completa all'installazione.</dc:description>
  <dc:subject>App Marathonbet: download e recensione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